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2014/5/30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あああああ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555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画面に合わせる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あああああ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あああああ</dc:title>
  <dc:creator>亀田 龍一</dc:creator>
  <cp:lastModifiedBy>亀田 龍一</cp:lastModifiedBy>
  <cp:revision>1</cp:revision>
  <dcterms:created xsi:type="dcterms:W3CDTF">2014-05-30T02:42:09Z</dcterms:created>
  <dcterms:modified xsi:type="dcterms:W3CDTF">2014-05-30T02:42:30Z</dcterms:modified>
</cp:coreProperties>
</file>